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51" r:id="rId2"/>
    <p:sldId id="415" r:id="rId3"/>
    <p:sldId id="416" r:id="rId4"/>
    <p:sldId id="417" r:id="rId5"/>
    <p:sldId id="418" r:id="rId6"/>
    <p:sldId id="419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B500"/>
    <a:srgbClr val="8D0A0F"/>
    <a:srgbClr val="E38251"/>
    <a:srgbClr val="188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9" autoAdjust="0"/>
    <p:restoredTop sz="86392" autoAdjust="0"/>
  </p:normalViewPr>
  <p:slideViewPr>
    <p:cSldViewPr>
      <p:cViewPr>
        <p:scale>
          <a:sx n="120" d="100"/>
          <a:sy n="120" d="100"/>
        </p:scale>
        <p:origin x="-816" y="-49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500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1270D12-9FC0-364C-847B-46AB477F4964}" type="datetime1">
              <a:rPr lang="en-US"/>
              <a:pPr>
                <a:defRPr/>
              </a:pPr>
              <a:t>2/28/18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FF429A4-012D-9D4C-8A29-2443B096B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537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674FD63-DBD7-DB40-B380-DE733FC2F988}" type="datetime1">
              <a:rPr lang="en-US"/>
              <a:pPr>
                <a:defRPr/>
              </a:pPr>
              <a:t>2/28/18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28C9941-D3AF-E744-95F2-D91CB5FE1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125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0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95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5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1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75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6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30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5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17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916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711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057400" y="6553200"/>
            <a:ext cx="5562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2D2D8A"/>
                </a:solidFill>
                <a:latin typeface="Arial" charset="0"/>
              </a:rPr>
              <a:t>T. Satogata	</a:t>
            </a:r>
            <a:r>
              <a:rPr lang="en-US" sz="1400" baseline="0" dirty="0" smtClean="0">
                <a:solidFill>
                  <a:srgbClr val="2D2D8A"/>
                </a:solidFill>
                <a:latin typeface="Arial" charset="0"/>
              </a:rPr>
              <a:t>        </a:t>
            </a:r>
            <a:r>
              <a:rPr lang="en-US" sz="1400" dirty="0" smtClean="0">
                <a:solidFill>
                  <a:srgbClr val="2D2D8A"/>
                </a:solidFill>
                <a:latin typeface="Arial" charset="0"/>
              </a:rPr>
              <a:t>ODU</a:t>
            </a:r>
            <a:r>
              <a:rPr lang="en-US" sz="1400" baseline="0" dirty="0" smtClean="0">
                <a:solidFill>
                  <a:srgbClr val="2D2D8A"/>
                </a:solidFill>
                <a:latin typeface="Arial" charset="0"/>
              </a:rPr>
              <a:t> PHYS 417          Lec 15          Feb 27 2018</a:t>
            </a:r>
            <a:endParaRPr lang="en-US" sz="1400" dirty="0" smtClean="0">
              <a:solidFill>
                <a:srgbClr val="2D2D8A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543800" y="6553200"/>
            <a:ext cx="5334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fld id="{9574FC72-369C-4147-9F32-D97786F27486}" type="slidenum">
              <a:rPr lang="en-US" sz="1400" smtClean="0">
                <a:solidFill>
                  <a:srgbClr val="2D2D8A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sz="1400" smtClean="0">
              <a:solidFill>
                <a:srgbClr val="2D2D8A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200">
          <a:solidFill>
            <a:srgbClr val="000090"/>
          </a:solidFill>
          <a:latin typeface="Arial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88D1B"/>
          </a:solidFill>
          <a:latin typeface="Arial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FF0000"/>
          </a:solidFill>
          <a:latin typeface="Arial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atogata@jlab.org" TargetMode="External"/><Relationship Id="rId3" Type="http://schemas.openxmlformats.org/officeDocument/2006/relationships/hyperlink" Target="http://www.toddsatogata.net/2018-ODU-A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Introduction to Accelerator Physics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Spring 2018</a:t>
            </a:r>
            <a:b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Review for Midterm</a:t>
            </a:r>
          </a:p>
        </p:txBody>
      </p:sp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311499" y="3886200"/>
            <a:ext cx="8521002" cy="1752600"/>
          </a:xfrm>
        </p:spPr>
        <p:txBody>
          <a:bodyPr/>
          <a:lstStyle/>
          <a:p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Todd Satogata (Jefferson </a:t>
            </a: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Lab and ODU) 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/ 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satogata@jlab.org</a:t>
            </a:r>
            <a:endParaRPr lang="en-US" sz="2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  <a:hlinkClick r:id="rId3"/>
              </a:rPr>
              <a:t>http://www.toddsatogata.net/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  <a:hlinkClick r:id="rId3"/>
              </a:rPr>
              <a:t>2018-ODU-AP</a:t>
            </a:r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572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2018-02-27 17.17.4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43000" y="-114935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74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8-02-27 17.17.5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76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8-02-27 17.17.5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03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8-02-27 17.18.0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49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8-02-27 17.18.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97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600" dirty="0" smtClean="0">
            <a:latin typeface="Arial"/>
            <a:cs typeface="Arial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5916</TotalTime>
  <Words>27</Words>
  <Application>Microsoft Macintosh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Introduction to Accelerator Physics  Spring 2018  Review for Midterm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Shannan Kyte</dc:creator>
  <cp:lastModifiedBy>Todd Satogata</cp:lastModifiedBy>
  <cp:revision>1185</cp:revision>
  <cp:lastPrinted>2017-01-16T04:29:41Z</cp:lastPrinted>
  <dcterms:created xsi:type="dcterms:W3CDTF">2011-09-01T16:33:54Z</dcterms:created>
  <dcterms:modified xsi:type="dcterms:W3CDTF">2018-02-28T19:46:16Z</dcterms:modified>
</cp:coreProperties>
</file>